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330-7808-456F-BFF2-08ED0864702F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D06-8767-4D41-B26E-C3BF319EAB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330-7808-456F-BFF2-08ED0864702F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D06-8767-4D41-B26E-C3BF319EA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330-7808-456F-BFF2-08ED0864702F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D06-8767-4D41-B26E-C3BF319EA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330-7808-456F-BFF2-08ED0864702F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D06-8767-4D41-B26E-C3BF319EA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330-7808-456F-BFF2-08ED0864702F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D06-8767-4D41-B26E-C3BF319EAB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330-7808-456F-BFF2-08ED0864702F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D06-8767-4D41-B26E-C3BF319EA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330-7808-456F-BFF2-08ED0864702F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D06-8767-4D41-B26E-C3BF319EA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330-7808-456F-BFF2-08ED0864702F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D06-8767-4D41-B26E-C3BF319EA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330-7808-456F-BFF2-08ED0864702F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D06-8767-4D41-B26E-C3BF319EA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330-7808-456F-BFF2-08ED0864702F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D06-8767-4D41-B26E-C3BF319EA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330-7808-456F-BFF2-08ED0864702F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0CDD06-8767-4D41-B26E-C3BF319EAB3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126330-7808-456F-BFF2-08ED0864702F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0CDD06-8767-4D41-B26E-C3BF319EAB3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8077200" cy="1600200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Incorporation or Registration Stage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Steps or Procedure for the Registration </a:t>
            </a:r>
            <a:r>
              <a:rPr lang="en-US"/>
              <a:t>and incorporation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 to the registrar for availability of name</a:t>
            </a:r>
          </a:p>
          <a:p>
            <a:r>
              <a:rPr lang="en-US" dirty="0"/>
              <a:t>Filling of documents and information with Registrar(section- 7)</a:t>
            </a:r>
          </a:p>
          <a:p>
            <a:pPr marL="690372" indent="-571500">
              <a:buFont typeface="+mj-lt"/>
              <a:buAutoNum type="romanLcPeriod"/>
            </a:pPr>
            <a:r>
              <a:rPr lang="en-US" dirty="0"/>
              <a:t>The memorandum of association</a:t>
            </a:r>
          </a:p>
          <a:p>
            <a:pPr marL="690372" indent="-571500">
              <a:buFont typeface="+mj-lt"/>
              <a:buAutoNum type="romanLcPeriod"/>
            </a:pPr>
            <a:r>
              <a:rPr lang="en-US" dirty="0"/>
              <a:t>The ‘articles of association’</a:t>
            </a:r>
          </a:p>
          <a:p>
            <a:pPr marL="690372" indent="-571500">
              <a:buFont typeface="+mj-lt"/>
              <a:buAutoNum type="romanLcPeriod"/>
            </a:pPr>
            <a:r>
              <a:rPr lang="en-US" dirty="0"/>
              <a:t>Prescribed declaration</a:t>
            </a:r>
          </a:p>
          <a:p>
            <a:pPr marL="690372" indent="-571500">
              <a:buFont typeface="+mj-lt"/>
              <a:buAutoNum type="romanLcPeriod"/>
            </a:pPr>
            <a:r>
              <a:rPr lang="en-US" dirty="0"/>
              <a:t>Affidavit of subscribers and first directors</a:t>
            </a:r>
          </a:p>
          <a:p>
            <a:pPr marL="690372" indent="-571500">
              <a:buFont typeface="+mj-lt"/>
              <a:buAutoNum type="romanLcPeriod"/>
            </a:pPr>
            <a:r>
              <a:rPr lang="en-US" dirty="0"/>
              <a:t>Correspondence address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Particulars of subscribers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Particulars of first directors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Consent to act s directors and particulars of interest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3. Registration by the Registrar</a:t>
            </a:r>
          </a:p>
          <a:p>
            <a:pPr>
              <a:buNone/>
            </a:pPr>
            <a:r>
              <a:rPr lang="en-US" dirty="0"/>
              <a:t>4. Issue of certificate of incorporation</a:t>
            </a:r>
          </a:p>
          <a:p>
            <a:pPr>
              <a:buNone/>
            </a:pPr>
            <a:r>
              <a:rPr lang="en-US" dirty="0"/>
              <a:t>  a. Corporate Identity Number(CIN)</a:t>
            </a:r>
          </a:p>
          <a:p>
            <a:pPr>
              <a:buNone/>
            </a:pPr>
            <a:r>
              <a:rPr lang="en-US" dirty="0"/>
              <a:t>  b. Maintenance and preservation of documents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97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Constantia</vt:lpstr>
      <vt:lpstr>Times New Roman</vt:lpstr>
      <vt:lpstr>Wingdings</vt:lpstr>
      <vt:lpstr>Wingdings 2</vt:lpstr>
      <vt:lpstr>Flow</vt:lpstr>
      <vt:lpstr>Incorporation or Registration Stage</vt:lpstr>
      <vt:lpstr>Steps or Procedure for the Registration and incorporation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Incorporation or Registration Stage</dc:title>
  <dc:creator>one2one</dc:creator>
  <cp:lastModifiedBy>user</cp:lastModifiedBy>
  <cp:revision>6</cp:revision>
  <dcterms:created xsi:type="dcterms:W3CDTF">2021-05-28T04:20:47Z</dcterms:created>
  <dcterms:modified xsi:type="dcterms:W3CDTF">2021-05-29T05:25:04Z</dcterms:modified>
</cp:coreProperties>
</file>